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9" r:id="rId4"/>
    <p:sldId id="270" r:id="rId5"/>
    <p:sldId id="265" r:id="rId6"/>
    <p:sldId id="271" r:id="rId7"/>
    <p:sldId id="266" r:id="rId8"/>
    <p:sldId id="26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9B9ADB5-23E5-4A42-8D8B-7E0B1024F0B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7D608A-3166-4789-AD9A-FB4C1537F4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8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B9ADB5-23E5-4A42-8D8B-7E0B1024F0B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7D608A-3166-4789-AD9A-FB4C1537F4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B9ADB5-23E5-4A42-8D8B-7E0B1024F0B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7D608A-3166-4789-AD9A-FB4C1537F4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9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B9ADB5-23E5-4A42-8D8B-7E0B1024F0B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7D608A-3166-4789-AD9A-FB4C1537F4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3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B9ADB5-23E5-4A42-8D8B-7E0B1024F0B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7D608A-3166-4789-AD9A-FB4C1537F4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B9ADB5-23E5-4A42-8D8B-7E0B1024F0B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7D608A-3166-4789-AD9A-FB4C1537F4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B9ADB5-23E5-4A42-8D8B-7E0B1024F0B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7D608A-3166-4789-AD9A-FB4C1537F4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B9ADB5-23E5-4A42-8D8B-7E0B1024F0B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7D608A-3166-4789-AD9A-FB4C1537F4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B9ADB5-23E5-4A42-8D8B-7E0B1024F0B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7D608A-3166-4789-AD9A-FB4C1537F4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B9ADB5-23E5-4A42-8D8B-7E0B1024F0B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7D608A-3166-4789-AD9A-FB4C1537F481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201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9B9ADB5-23E5-4A42-8D8B-7E0B1024F0B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7D608A-3166-4789-AD9A-FB4C1537F4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3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9B9ADB5-23E5-4A42-8D8B-7E0B1024F0B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237D608A-3166-4789-AD9A-FB4C1537F4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46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Biodiversität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57597" y="4133422"/>
            <a:ext cx="9070848" cy="457201"/>
          </a:xfrm>
        </p:spPr>
        <p:txBody>
          <a:bodyPr>
            <a:noAutofit/>
          </a:bodyPr>
          <a:lstStyle/>
          <a:p>
            <a:r>
              <a:rPr lang="de-CH" sz="3200" dirty="0" smtClean="0"/>
              <a:t>Schule Seegräben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2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 b="22118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CH" sz="2800" dirty="0" smtClean="0"/>
              <a:t>Westseite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23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" b="638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CH" sz="2800" dirty="0" smtClean="0"/>
              <a:t>Westseite</a:t>
            </a:r>
          </a:p>
        </p:txBody>
      </p:sp>
    </p:spTree>
    <p:extLst>
      <p:ext uri="{BB962C8B-B14F-4D97-AF65-F5344CB8AC3E}">
        <p14:creationId xmlns:p14="http://schemas.microsoft.com/office/powerpoint/2010/main" val="35347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Arbeiten der Kinder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CH" sz="2400" dirty="0" smtClean="0"/>
              <a:t>Insektenhotel</a:t>
            </a:r>
            <a:endParaRPr lang="en-US" sz="2400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 b="23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57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CH" sz="2300" dirty="0" smtClean="0">
                <a:solidFill>
                  <a:prstClr val="white"/>
                </a:solidFill>
              </a:rPr>
              <a:t>Vogelhäuschen</a:t>
            </a:r>
            <a:endParaRPr lang="en-US" sz="2300" dirty="0"/>
          </a:p>
        </p:txBody>
      </p:sp>
      <p:pic>
        <p:nvPicPr>
          <p:cNvPr id="11" name="Bildplatzhalter 10" descr="C:\Users\Lehrer\AppData\Local\Microsoft\Windows\INetCache\Content.Word\IMG_7837.HEIC-min-1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 b="2378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5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CH" sz="2300" dirty="0">
                <a:solidFill>
                  <a:prstClr val="white"/>
                </a:solidFill>
              </a:rPr>
              <a:t>Vogelhäuschen</a:t>
            </a:r>
            <a:endParaRPr lang="en-US" sz="2300" dirty="0"/>
          </a:p>
        </p:txBody>
      </p:sp>
      <p:pic>
        <p:nvPicPr>
          <p:cNvPr id="7" name="Bildplatzhalter 6" descr="C:\Users\Lehrer\AppData\Local\Microsoft\Windows\INetCache\Content.Word\IMG_7838.HEIC-min-1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 b="2378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3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CH" sz="2300" dirty="0">
                <a:solidFill>
                  <a:prstClr val="white"/>
                </a:solidFill>
              </a:rPr>
              <a:t>Vogelhäuschen</a:t>
            </a:r>
            <a:endParaRPr lang="en-US" sz="2300" dirty="0"/>
          </a:p>
        </p:txBody>
      </p:sp>
      <p:sp>
        <p:nvSpPr>
          <p:cNvPr id="6" name="Bildplatzhalter 5"/>
          <p:cNvSpPr>
            <a:spLocks noGrp="1"/>
          </p:cNvSpPr>
          <p:nvPr>
            <p:ph type="pic" idx="1"/>
          </p:nvPr>
        </p:nvSpPr>
        <p:spPr>
          <a:xfrm>
            <a:off x="356052" y="232981"/>
            <a:ext cx="8601076" cy="6382512"/>
          </a:xfrm>
        </p:spPr>
      </p:sp>
      <p:pic>
        <p:nvPicPr>
          <p:cNvPr id="8" name="Picture 2" descr="IMG_78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" b="2875"/>
          <a:stretch>
            <a:fillRect/>
          </a:stretch>
        </p:blipFill>
        <p:spPr bwMode="auto">
          <a:xfrm>
            <a:off x="2390504" y="187087"/>
            <a:ext cx="4820193" cy="64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CH" sz="2300" smtClean="0"/>
              <a:t>Fledermaus-häuschen</a:t>
            </a:r>
            <a:endParaRPr lang="en-US" sz="2300" dirty="0"/>
          </a:p>
        </p:txBody>
      </p:sp>
      <p:sp>
        <p:nvSpPr>
          <p:cNvPr id="9" name="Bildplatzhalter 8"/>
          <p:cNvSpPr>
            <a:spLocks noGrp="1"/>
          </p:cNvSpPr>
          <p:nvPr>
            <p:ph type="pic" idx="1"/>
          </p:nvPr>
        </p:nvSpPr>
        <p:spPr>
          <a:xfrm>
            <a:off x="264613" y="225856"/>
            <a:ext cx="8601076" cy="6382512"/>
          </a:xfrm>
        </p:spPr>
      </p:sp>
      <p:pic>
        <p:nvPicPr>
          <p:cNvPr id="13" name="Picture 3" descr="IMG_78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7" y="0"/>
            <a:ext cx="48471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1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Bohnen-anpflanzung</a:t>
            </a:r>
            <a:endParaRPr lang="en-US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 b="23782"/>
          <a:stretch>
            <a:fillRect/>
          </a:stretch>
        </p:blipFill>
        <p:spPr>
          <a:xfrm>
            <a:off x="270163" y="216962"/>
            <a:ext cx="8601076" cy="6382512"/>
          </a:xfrm>
        </p:spPr>
      </p:pic>
    </p:spTree>
    <p:extLst>
      <p:ext uri="{BB962C8B-B14F-4D97-AF65-F5344CB8AC3E}">
        <p14:creationId xmlns:p14="http://schemas.microsoft.com/office/powerpoint/2010/main" val="298348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Stein- und Asthaufen</a:t>
            </a:r>
            <a:endParaRPr lang="en-US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 b="23782"/>
          <a:stretch>
            <a:fillRect/>
          </a:stretch>
        </p:blipFill>
        <p:spPr>
          <a:xfrm>
            <a:off x="270162" y="237744"/>
            <a:ext cx="8601076" cy="6382512"/>
          </a:xfrm>
        </p:spPr>
      </p:pic>
    </p:spTree>
    <p:extLst>
      <p:ext uri="{BB962C8B-B14F-4D97-AF65-F5344CB8AC3E}">
        <p14:creationId xmlns:p14="http://schemas.microsoft.com/office/powerpoint/2010/main" val="315805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Gemüse-beete</a:t>
            </a:r>
            <a:endParaRPr lang="en-US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 b="23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557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Teich</a:t>
            </a:r>
            <a:endParaRPr lang="en-US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 b="23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510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Teich von Nahem</a:t>
            </a:r>
            <a:endParaRPr lang="en-US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 b="23782"/>
          <a:stretch>
            <a:fillRect/>
          </a:stretch>
        </p:blipFill>
        <p:spPr>
          <a:xfrm rot="16200000" flipV="1">
            <a:off x="320038" y="15675"/>
            <a:ext cx="8601076" cy="6382512"/>
          </a:xfrm>
        </p:spPr>
      </p:pic>
    </p:spTree>
    <p:extLst>
      <p:ext uri="{BB962C8B-B14F-4D97-AF65-F5344CB8AC3E}">
        <p14:creationId xmlns:p14="http://schemas.microsoft.com/office/powerpoint/2010/main" val="139973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Neue </a:t>
            </a:r>
            <a:r>
              <a:rPr lang="de-CH" dirty="0"/>
              <a:t>A</a:t>
            </a:r>
            <a:r>
              <a:rPr lang="de-CH" dirty="0" smtClean="0"/>
              <a:t>npflanzung</a:t>
            </a:r>
            <a:endParaRPr lang="en-US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 b="23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212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600" dirty="0" smtClean="0"/>
              <a:t>Rodung vor dem Untereingang</a:t>
            </a:r>
            <a:endParaRPr lang="en-US" sz="2600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 b="23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910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Umbau der Schulanlage</a:t>
            </a:r>
            <a:endParaRPr lang="en-US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 b="22118"/>
          <a:stretch>
            <a:fillRect/>
          </a:stretch>
        </p:blipFill>
        <p:spPr/>
      </p:pic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/>
          <a:p>
            <a:r>
              <a:rPr lang="de-CH" sz="2800" dirty="0" smtClean="0"/>
              <a:t>Nordseite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59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enutzerdefiniert 2">
      <a:dk1>
        <a:sysClr val="windowText" lastClr="000000"/>
      </a:dk1>
      <a:lt1>
        <a:sysClr val="window" lastClr="FFFFFF"/>
      </a:lt1>
      <a:dk2>
        <a:srgbClr val="92D050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0</TotalTime>
  <Words>32</Words>
  <Application>Microsoft Office PowerPoint</Application>
  <PresentationFormat>Breitbild</PresentationFormat>
  <Paragraphs>19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Savon</vt:lpstr>
      <vt:lpstr>Biodiversität</vt:lpstr>
      <vt:lpstr>Bohnen-anpflanzung</vt:lpstr>
      <vt:lpstr>Stein- und Asthaufen</vt:lpstr>
      <vt:lpstr>Gemüse-beete</vt:lpstr>
      <vt:lpstr>Teich</vt:lpstr>
      <vt:lpstr>Teich von Nahem</vt:lpstr>
      <vt:lpstr>Neue Anpflanzung</vt:lpstr>
      <vt:lpstr>Rodung vor dem Untereingang</vt:lpstr>
      <vt:lpstr>Umbau der Schulanlage</vt:lpstr>
      <vt:lpstr>PowerPoint-Präsentation</vt:lpstr>
      <vt:lpstr>PowerPoint-Präsentation</vt:lpstr>
      <vt:lpstr>Arbeiten der Kinder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Biodiversität</dc:title>
  <dc:creator>Betty Plüss</dc:creator>
  <cp:lastModifiedBy>Betty Plüss</cp:lastModifiedBy>
  <cp:revision>5</cp:revision>
  <dcterms:created xsi:type="dcterms:W3CDTF">2020-05-04T09:20:47Z</dcterms:created>
  <dcterms:modified xsi:type="dcterms:W3CDTF">2020-06-08T12:19:53Z</dcterms:modified>
</cp:coreProperties>
</file>